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2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4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6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8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7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2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2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7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3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6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D944-5D21-44E7-BFAE-D49C45C30E4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738D2-BD2D-42DA-8CC5-F6C27B7D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0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TRANZISTORI SA EFEKTOM POLJA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ILI</a:t>
            </a:r>
          </a:p>
          <a:p>
            <a:r>
              <a:rPr lang="en-US" sz="2000" dirty="0" smtClean="0"/>
              <a:t>UNIPOLARNI TRANZISTORI</a:t>
            </a:r>
          </a:p>
          <a:p>
            <a:r>
              <a:rPr lang="en-US" sz="2000" dirty="0" smtClean="0"/>
              <a:t>FET-</a:t>
            </a:r>
            <a:r>
              <a:rPr lang="en-US" sz="2000" dirty="0" err="1" smtClean="0"/>
              <a:t>ovi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4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199" y="1524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REŽIMI RADA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84" y="762000"/>
            <a:ext cx="8603116" cy="5364163"/>
          </a:xfrm>
        </p:spPr>
        <p:txBody>
          <a:bodyPr/>
          <a:lstStyle/>
          <a:p>
            <a:r>
              <a:rPr lang="en-US" sz="2800" dirty="0" err="1" smtClean="0"/>
              <a:t>Struja</a:t>
            </a:r>
            <a:r>
              <a:rPr lang="en-US" sz="2800" dirty="0" smtClean="0"/>
              <a:t> </a:t>
            </a:r>
            <a:r>
              <a:rPr lang="en-US" sz="2800" dirty="0" err="1" smtClean="0"/>
              <a:t>gejta</a:t>
            </a:r>
            <a:r>
              <a:rPr lang="en-US" sz="2800" dirty="0" smtClean="0"/>
              <a:t> je </a:t>
            </a:r>
            <a:r>
              <a:rPr lang="en-US" sz="2800" dirty="0" err="1" smtClean="0"/>
              <a:t>uvek</a:t>
            </a:r>
            <a:r>
              <a:rPr lang="en-US" sz="2800" dirty="0" smtClean="0"/>
              <a:t> </a:t>
            </a:r>
            <a:r>
              <a:rPr lang="en-US" sz="2800" dirty="0" err="1" smtClean="0"/>
              <a:t>ig</a:t>
            </a:r>
            <a:r>
              <a:rPr lang="en-US" sz="2800" dirty="0" smtClean="0"/>
              <a:t>=0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4" y="1219200"/>
            <a:ext cx="8831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PODELA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7772399" cy="4571999"/>
          </a:xfrm>
        </p:spPr>
      </p:pic>
    </p:spTree>
    <p:extLst>
      <p:ext uri="{BB962C8B-B14F-4D97-AF65-F5344CB8AC3E}">
        <p14:creationId xmlns:p14="http://schemas.microsoft.com/office/powerpoint/2010/main" val="315168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POREDJENJE SA BIPOLARNIM TRANZISTORIMA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1600" dirty="0">
                <a:latin typeface="Arial" pitchFamily="34" charset="0"/>
                <a:cs typeface="Arial" pitchFamily="34" charset="0"/>
              </a:rPr>
              <a:t>Kod unipolarnih tranzistora, za razliku od bipolarnih, u provođenju struje učestvuje samo jedna vrsta električnog nosioca naelektrisanja (ili elektroni ili šupljine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Bipolarni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tranzistor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funkcioniše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tako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što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malom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strujom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u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kolu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emiter-baza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možemo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upravljati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znatno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jačom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strujom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u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kolu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emiter-kolektor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 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FET-ova 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jačinom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izlazne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struje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upravljamo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pomoću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ulaznog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napona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Glavna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prednost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FET-a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nad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bipolarnim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tranzistorima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je da se od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izvora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naizmeničnog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signala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u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ulaznom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kolu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FET-a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zahteva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vrlo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mala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snaga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 Posebna odlika FET-a je manja zavisnost struje od promena temperature u odnosu na bipolarne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tranzist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 RADA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 smtClean="0"/>
              <a:t> Princip rada </a:t>
            </a:r>
            <a:r>
              <a:rPr lang="en-US" dirty="0" smtClean="0"/>
              <a:t>FET-a</a:t>
            </a:r>
            <a:r>
              <a:rPr lang="vi-VN" dirty="0" smtClean="0"/>
              <a:t> zasniva se na kontroli provodnosti kanala između elektroda Sorsa (S) i Drejna (D) dovođenjem odgovarajućeg napona na upravljačku elektrodu zvanu Gejt (G). Ukoliko su primarni nosioci naelektrisanja u kanalu elektroni, za FET se kaže da je n</a:t>
            </a:r>
            <a:r>
              <a:rPr lang="en-US" dirty="0" smtClean="0"/>
              <a:t>-</a:t>
            </a:r>
            <a:r>
              <a:rPr lang="vi-VN" dirty="0" smtClean="0"/>
              <a:t>kanalni, u suprotnom ukoliko su to šupljine, u pitanju je p-kanalni FET.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FET princip rad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5666"/>
            <a:ext cx="9144000" cy="6139934"/>
          </a:xfrm>
        </p:spPr>
      </p:pic>
      <p:sp>
        <p:nvSpPr>
          <p:cNvPr id="5" name="TextBox 4"/>
          <p:cNvSpPr txBox="1"/>
          <p:nvPr/>
        </p:nvSpPr>
        <p:spPr>
          <a:xfrm>
            <a:off x="2819400" y="196334"/>
            <a:ext cx="197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JFET PRINCIP RADA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032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MOSFET PRINCIP RADA</a:t>
            </a:r>
            <a:endParaRPr lang="en-US" sz="2000" dirty="0"/>
          </a:p>
        </p:txBody>
      </p:sp>
      <p:pic>
        <p:nvPicPr>
          <p:cNvPr id="4" name="mosfet-princip-rad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084263"/>
            <a:ext cx="8991600" cy="5072062"/>
          </a:xfrm>
        </p:spPr>
      </p:pic>
    </p:spTree>
    <p:extLst>
      <p:ext uri="{BB962C8B-B14F-4D97-AF65-F5344CB8AC3E}">
        <p14:creationId xmlns:p14="http://schemas.microsoft.com/office/powerpoint/2010/main" val="283395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KARAKTERISTIKE JFET-A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29600" cy="5181600"/>
          </a:xfrm>
        </p:spPr>
      </p:pic>
      <p:cxnSp>
        <p:nvCxnSpPr>
          <p:cNvPr id="10" name="Straight Arrow Connector 9"/>
          <p:cNvCxnSpPr/>
          <p:nvPr/>
        </p:nvCxnSpPr>
        <p:spPr>
          <a:xfrm flipV="1">
            <a:off x="2362200" y="4114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172200" y="26670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01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KARAKTERISTIKE MOSFET-A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991600" cy="4952999"/>
          </a:xfrm>
        </p:spPr>
      </p:pic>
    </p:spTree>
    <p:extLst>
      <p:ext uri="{BB962C8B-B14F-4D97-AF65-F5344CB8AC3E}">
        <p14:creationId xmlns:p14="http://schemas.microsoft.com/office/powerpoint/2010/main" val="378256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763000" cy="6172200"/>
          </a:xfrm>
        </p:spPr>
      </p:pic>
    </p:spTree>
    <p:extLst>
      <p:ext uri="{BB962C8B-B14F-4D97-AF65-F5344CB8AC3E}">
        <p14:creationId xmlns:p14="http://schemas.microsoft.com/office/powerpoint/2010/main" val="26399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109</Words>
  <Application>Microsoft Office PowerPoint</Application>
  <PresentationFormat>On-screen Show (4:3)</PresentationFormat>
  <Paragraphs>18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TRANZISTORI SA EFEKTOM POLJA</vt:lpstr>
      <vt:lpstr>PODELA</vt:lpstr>
      <vt:lpstr>POREDJENJE SA BIPOLARNIM TRANZISTORIMA</vt:lpstr>
      <vt:lpstr>PRINCIP RADA</vt:lpstr>
      <vt:lpstr>PowerPoint Presentation</vt:lpstr>
      <vt:lpstr>MOSFET PRINCIP RADA</vt:lpstr>
      <vt:lpstr>KARAKTERISTIKE JFET-A</vt:lpstr>
      <vt:lpstr>KARAKTERISTIKE MOSFET-A</vt:lpstr>
      <vt:lpstr>PowerPoint Presentation</vt:lpstr>
      <vt:lpstr>REŽIMI RADA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TRANZISTORI SA EFEKTOM POLJA</dc:title>
  <dc:creator>Windows User</dc:creator>
  <cp:lastModifiedBy>Windows User</cp:lastModifiedBy>
  <cp:revision>11</cp:revision>
  <dcterms:created xsi:type="dcterms:W3CDTF">2021-01-15T10:33:19Z</dcterms:created>
  <dcterms:modified xsi:type="dcterms:W3CDTF">2021-01-15T17:39:56Z</dcterms:modified>
</cp:coreProperties>
</file>